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14" y="79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2B448-65E0-4EB4-804D-1F49C6183F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C8F5D8-9ADD-4F32-8C0B-3362F25EB8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8AF365-F2B0-4626-8C30-015A37FB7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38A35-5C99-4D9C-8696-33829BA48D7E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7AB323-0446-42F4-91B9-00C1EE46B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BB8487-36EF-4CA8-A12A-7EAE21757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4387F-8181-4007-BF85-A52F01A90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283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47678-5A2D-4F11-B17F-EE7919E7F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27C087-655C-4CF1-9B7F-D28BCF9855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D95F87-BB93-4C9B-89DF-430854300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38A35-5C99-4D9C-8696-33829BA48D7E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B6451E-F01C-41ED-A60B-5F7566EF6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4472B4-236B-4FBD-A068-9A97D383A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4387F-8181-4007-BF85-A52F01A90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753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7B07DB-6F73-4F19-AE01-EA62BE26DD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57E1EC-465B-457B-9BD0-4CD474A383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A70873-09C0-41DD-8EBD-FC50DECA4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38A35-5C99-4D9C-8696-33829BA48D7E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01EA9E-F1C3-4E37-A3FC-70F3C1632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3D1AA0-7E83-4789-ABCC-EC33CCF09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4387F-8181-4007-BF85-A52F01A90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761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46688-AB5C-42D9-AB3F-80820DEF9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C36CD-FE53-4D85-9B13-6C8CAC128D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3602DD-CEFB-488B-BE7A-3637C610B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38A35-5C99-4D9C-8696-33829BA48D7E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A7A955-0478-4654-A958-D4EA23CDA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7A2A67-B76C-4A90-A8A4-C9144AC8A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4387F-8181-4007-BF85-A52F01A90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42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C48E8-494C-4C39-A7C0-8D50D89D9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CE63B4-254D-45B3-AECB-159F6CB085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CB65C7-D8B5-45C6-8F69-B3C429A97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38A35-5C99-4D9C-8696-33829BA48D7E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6CD288-FB49-4F95-B201-2978EF2E4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67C7F4-759E-4E7C-B292-7BB4D9821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4387F-8181-4007-BF85-A52F01A90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192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9EFFE-8695-4E33-BEE5-FA2CB34C0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899ABC-8FFC-4042-AC5B-2390C9619B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71FEC3-8109-48C4-B7B5-B74B8C320C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722FAB-A3BA-459A-928F-59E531D7E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38A35-5C99-4D9C-8696-33829BA48D7E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821A00-357B-4F66-973E-594940E1F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3AC9B4-3832-4AB9-878C-5F454B06F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4387F-8181-4007-BF85-A52F01A90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290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CC168-4C0B-4F7A-B7DE-40B542B0B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F7B051-DC41-4495-A39E-F671558594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221209-BB9E-400D-AAE2-A8716B806D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4A83BF-5238-4B04-B980-30901E03BE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AFD515-96A0-4506-84A1-A44FE3D896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22FD3F-DA65-4242-9C36-991A737B6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38A35-5C99-4D9C-8696-33829BA48D7E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3EFECF-4FF0-420A-93AD-5296CD9F2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FAB424-D606-49B4-8837-ED5072F98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4387F-8181-4007-BF85-A52F01A90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448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BBC1C-39E6-434A-8C62-44FB7DC65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F73115-CE7D-433F-B08A-0F577B2A2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38A35-5C99-4D9C-8696-33829BA48D7E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1DC613-B9BC-456B-AC7F-1E05982AC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AA5415-AB13-4D9D-86D9-86CE7B7CC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4387F-8181-4007-BF85-A52F01A90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329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1F5124-FD20-4720-9AFB-13C08BF29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38A35-5C99-4D9C-8696-33829BA48D7E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FFB439-0B35-4D29-8D9E-6C2935E11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BDED49-FB9D-4FAD-9578-24E0F7AD3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4387F-8181-4007-BF85-A52F01A90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836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BB647-A579-4FF2-A033-E70DD53C2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5115A4-A131-4D0B-8804-1A1CDEFBE7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1A8379-FE42-4D9B-AF88-345D5D56F2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7BB462-C8B7-48A8-8683-76F328488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38A35-5C99-4D9C-8696-33829BA48D7E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2FAA32-1529-4D1B-9493-9FAD19A4B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974571-F47F-4950-9536-184CEE90D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4387F-8181-4007-BF85-A52F01A90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479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A80A0-41D0-4C6A-89B1-BD37B412C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533DD9-D7D6-4320-9E7F-C04472A672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60D0C3-1E8F-4D04-B87E-3BA55A9A37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65CC0F-47D6-4B8B-AB0D-F20027219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38A35-5C99-4D9C-8696-33829BA48D7E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84DD76-BDBE-404A-9430-90DFDC223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53E2CE-45BE-4436-98CF-46E6596F8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4387F-8181-4007-BF85-A52F01A90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246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6E914CC-A997-45B7-A028-87DA2C273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43F801-6AEC-42DF-BDA0-CB216D8AED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2C46C8-F2C9-410F-B171-3725238EC8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38A35-5C99-4D9C-8696-33829BA48D7E}" type="datetimeFigureOut">
              <a:rPr lang="en-US" smtClean="0"/>
              <a:t>11/18/2017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DD6F2F-984F-4EB5-A2F5-18C3A42D75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3D81DB-5358-4768-8366-88E29ED33F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4387F-8181-4007-BF85-A52F01A90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750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narration1">
            <a:hlinkClick r:id="" action="ppaction://media"/>
            <a:extLst>
              <a:ext uri="{FF2B5EF4-FFF2-40B4-BE49-F238E27FC236}">
                <a16:creationId xmlns:a16="http://schemas.microsoft.com/office/drawing/2014/main" id="{2AB6C459-AFE8-4033-9D7D-B4B4A526833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448300" y="-1000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890202"/>
      </p:ext>
    </p:extLst>
  </p:cSld>
  <p:clrMapOvr>
    <a:masterClrMapping/>
  </p:clrMapOvr>
  <p:transition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numSld="999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80962-3A4E-4EB8-86F9-BF1B0EEA01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0"/>
            <a:ext cx="10953750" cy="6858000"/>
          </a:xfrm>
        </p:spPr>
        <p:txBody>
          <a:bodyPr anchor="ctr" anchorCtr="1">
            <a:normAutofit/>
          </a:bodyPr>
          <a:lstStyle/>
          <a:p>
            <a:r>
              <a:rPr lang="en-GB" sz="54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The </a:t>
            </a:r>
            <a:r>
              <a:rPr lang="en-GB" sz="5400" dirty="0" err="1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Jaseman</a:t>
            </a:r>
            <a:r>
              <a:rPr lang="en-GB" sz="54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 Podcast is a collection of videos that is updated and refined over time.  The total running time is approximately one hour.</a:t>
            </a:r>
            <a:endParaRPr lang="en-US" sz="5400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26129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0" advClick="0" advTm="0">
        <p:fade/>
      </p:transition>
    </mc:Choice>
    <mc:Fallback>
      <p:transition spd="slow" advClick="0" advTm="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58865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 advTm="0">
        <p:fade/>
      </p:transition>
    </mc:Choice>
    <mc:Fallback>
      <p:transition spd="slow" advClick="0" advTm="0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25</Words>
  <Application>Microsoft Office PowerPoint</Application>
  <PresentationFormat>Widescreen</PresentationFormat>
  <Paragraphs>1</Paragraphs>
  <Slides>3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Arial Black</vt:lpstr>
      <vt:lpstr>Calibri</vt:lpstr>
      <vt:lpstr>Calibri Light</vt:lpstr>
      <vt:lpstr>Office Theme</vt:lpstr>
      <vt:lpstr>PowerPoint Presentation</vt:lpstr>
      <vt:lpstr>The Jaseman Podcast is a collection of videos that is updated and refined over time.  The total running time is approximately one hour.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Jaseman Podcast is a collection of videos – a YouTube playlist that is updated and refined over time.  The running time is approximately one hour.</dc:title>
  <dc:creator>Jason Davies</dc:creator>
  <cp:lastModifiedBy>Jason Davies</cp:lastModifiedBy>
  <cp:revision>3</cp:revision>
  <dcterms:created xsi:type="dcterms:W3CDTF">2017-11-18T13:09:31Z</dcterms:created>
  <dcterms:modified xsi:type="dcterms:W3CDTF">2017-11-18T13:35:29Z</dcterms:modified>
</cp:coreProperties>
</file>