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7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F614-86A5-4C30-A746-EB4A04BF8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21F987-FB27-4C15-9FFD-E023EDAD8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07D13-5C3F-4B38-B142-DAE5C8BB4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0D77-F47D-4A26-9546-CDA7A9FFFDA8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1FE39-69AA-49D8-BEE2-082571C53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77E7-54F8-41B1-BE66-D9B63949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F55A-CBD5-49EB-9308-39907CD6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40826-4B68-4588-A0F0-06D27C028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E4E65-4389-4AA6-B0A7-62A680111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DA9A4-B5C5-4F1E-A52C-E40BE6EB6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0D77-F47D-4A26-9546-CDA7A9FFFDA8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963E9-BA19-45D0-A37F-2A355ACE8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F82C1-7742-4A7F-B733-B3356FF3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F55A-CBD5-49EB-9308-39907CD6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9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947DDD-825A-4DBF-BFF2-FB6797333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6C9EB-9533-4812-AE54-FBE352B2D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895BD-BA12-4374-ABDD-8CC615AD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0D77-F47D-4A26-9546-CDA7A9FFFDA8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8F351-2BF9-4BE3-AD67-DAA2F4CCF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2AEA7-FAD1-4ADB-97D7-3F380EC26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F55A-CBD5-49EB-9308-39907CD6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6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49DB2-E4B9-4B43-A706-72C1A77B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91769-07BC-4C73-940E-A9C882F78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CAB6C-7909-4E1D-BCA7-1CBF5F22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0D77-F47D-4A26-9546-CDA7A9FFFDA8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E2122-5401-421C-A163-8E54AFDD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40144-6717-4A45-BBB6-43F52C4F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F55A-CBD5-49EB-9308-39907CD6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72B7E-2B09-41DE-9226-D4770F46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224C4-AF27-435D-B4CE-49BF82AEA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F36A1-9E29-47BC-8C2A-7591F7756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0D77-F47D-4A26-9546-CDA7A9FFFDA8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A5081-40EA-43EE-A82D-21DCE7CD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68F4E-D194-4F2A-B7A7-DC9EF88C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F55A-CBD5-49EB-9308-39907CD6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6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831-E19A-43FE-AD22-59E7A19E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C8048-54F7-42FF-AFAC-036CEF63A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83525-4673-456D-A8EF-8C81F27B9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C549D-453A-4C24-8891-0FF3F9CB3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0D77-F47D-4A26-9546-CDA7A9FFFDA8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C786D-0912-4C47-937D-BA2360ED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E9705-2B6A-49E6-8F82-180DF0AE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F55A-CBD5-49EB-9308-39907CD6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2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EE97-9946-4420-99BB-6B53B608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99525-BCA1-43FF-8979-05AF28AC8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26769-FC89-4A33-92FC-FED618FFE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9DC5C-C9C4-47CC-83A4-62BCFD38F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A2390-66D2-46AB-82B7-E26B2546F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35EA6C-5D1A-4C3E-B8F3-6F8EE270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0D77-F47D-4A26-9546-CDA7A9FFFDA8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A9CEB7-51AC-4E3D-A7F7-75B5A1FE3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1381DD-1360-4E60-985C-79A7B826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F55A-CBD5-49EB-9308-39907CD6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1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A9121-27C2-410B-AF12-CBBD75908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85C5A6-9578-44C1-AB87-5B65AA289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0D77-F47D-4A26-9546-CDA7A9FFFDA8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86B42C-04C5-4E90-A79C-149AA3439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FF113-53DE-46CD-B2FB-B5227C7D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F55A-CBD5-49EB-9308-39907CD6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1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F48F83-3C16-4EDB-AA1D-C51C84609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0D77-F47D-4A26-9546-CDA7A9FFFDA8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5DBF39-3F8F-4336-93AF-E0A012C3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0660E-934A-42CB-9422-3BE6C5C6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F55A-CBD5-49EB-9308-39907CD6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2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4B7D3-7150-4263-B149-F338C3D36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7AE3B-C9D3-4595-93DE-FF20BAE85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DE4A0-8B7D-4A42-ADFA-CC5A2AFDE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ED2AB-0F2D-415A-A032-C000B42C4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0D77-F47D-4A26-9546-CDA7A9FFFDA8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ED1CF-5329-4825-82BC-5BB9D3142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EBE83-CAFE-4C22-AF02-A0BCD495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F55A-CBD5-49EB-9308-39907CD6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2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A78F7-5CED-41E0-A63F-49CD41728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AA8A5-F5BB-41B9-8A7B-55188C669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7AC58-F597-4609-A781-3DD68EFF4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06B7D-018B-484A-952B-46E2E089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0D77-F47D-4A26-9546-CDA7A9FFFDA8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5CC54-167E-44BB-84D0-2853DAA42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DB1F0-EEDD-42C4-9561-081911B35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F55A-CBD5-49EB-9308-39907CD6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5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146027-3C74-4CB3-AA7F-69A810AD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D7A9-794A-4AFC-BB46-9CE5E853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47BDE-7A67-45B7-A67C-59CF3B288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60D77-F47D-4A26-9546-CDA7A9FFFDA8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397B7-E142-4506-8BC5-D6062E627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9E9E5-3D62-44E6-8C2B-62D14D678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FF55A-CBD5-49EB-9308-39907CD6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2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owth">
            <a:hlinkClick r:id="" action="ppaction://media"/>
            <a:extLst>
              <a:ext uri="{FF2B5EF4-FFF2-40B4-BE49-F238E27FC236}">
                <a16:creationId xmlns:a16="http://schemas.microsoft.com/office/drawing/2014/main" id="{D5F35536-FE42-4E4D-B9FB-EBC4E24EDE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48299" y="-7605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1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fade/>
      </p:transition>
    </mc:Choice>
    <mc:Fallback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401076-506B-4F0A-864E-B9A51D5CB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50" y="0"/>
            <a:ext cx="9620250" cy="6719143"/>
          </a:xfrm>
          <a:prstGeom prst="rect">
            <a:avLst/>
          </a:prstGeom>
        </p:spPr>
      </p:pic>
      <p:pic>
        <p:nvPicPr>
          <p:cNvPr id="7" name="responsible">
            <a:hlinkClick r:id="" action="ppaction://media"/>
            <a:extLst>
              <a:ext uri="{FF2B5EF4-FFF2-40B4-BE49-F238E27FC236}">
                <a16:creationId xmlns:a16="http://schemas.microsoft.com/office/drawing/2014/main" id="{23929471-2DC6-4438-B431-80AF75695D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72099" y="-895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1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Click="0" advTm="0">
        <p:fad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427188-4BC8-4E47-B4C8-FC3F8D847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62" y="0"/>
            <a:ext cx="8955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0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4000" advClick="0" advTm="0">
        <p:fade/>
      </p:transition>
    </mc:Choice>
    <mc:Fallback>
      <p:transition spd="slow" advClick="0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44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fade/>
      </p:transition>
    </mc:Choice>
    <mc:Fallback>
      <p:transition spd="slow" advClick="0" advTm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Widescreen</PresentationFormat>
  <Paragraphs>0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Davies</dc:creator>
  <cp:lastModifiedBy>Jason Davies</cp:lastModifiedBy>
  <cp:revision>4</cp:revision>
  <dcterms:created xsi:type="dcterms:W3CDTF">2017-11-18T15:43:41Z</dcterms:created>
  <dcterms:modified xsi:type="dcterms:W3CDTF">2017-11-18T16:39:02Z</dcterms:modified>
</cp:coreProperties>
</file>