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B5AC-7B2B-4B0A-876B-506FAD1F7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402CE-C220-4844-8A69-A8A8829CC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C027F-4725-42A6-8DBC-4C2603E6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FC9D-AC56-49CA-8F36-5C7F97D3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0D133-B2A1-48BC-97F1-05EF1B50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516-7D67-4BDB-937E-A4ACD3EB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B3FF0-598F-4A36-9CC1-E029AAE5A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F369-0764-49A2-A1FF-545C7B75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3ECB7-2124-47B6-870F-8D005B51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3004-34EB-497B-84E7-B8963EE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D2ED2-4EC1-4791-8D20-EE42868B0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41BC8-B796-446E-8CF5-D9333AA22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0B61-200C-415E-8F45-50E97E72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0B9E-D854-4513-925B-9077D92D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23917-D15D-473F-A63A-20FA5D2C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103D-C34C-4196-AD55-7DEAF734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13EE-DEEF-426A-90E2-4D18212B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DAB9-E5B6-4F60-8F46-0124B1B4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AA049-732F-4CDC-9D55-0C2F78E6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9C30-A475-4725-96A5-1C641956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B155-74C9-48DE-8AA5-1EA66C01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5801-604A-4BFF-BB0B-77C731063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5FC3-27F2-4A68-87ED-C62A155B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4F87-4DE0-4DC9-8A05-8E8C9A34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65477-6C79-4E35-A5AA-8BDE028F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B50-E1B3-4BBE-9E0B-A1ED743F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BB27-C61F-4678-A518-FE0C0B573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4B226-900C-459A-8901-230A307DD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9934B-E587-409F-804E-86D6F394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B1F3D-F937-4F34-88F6-3816BF8B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328CA-6D0B-49AA-9D45-7CCA7923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222B-E920-4E05-8858-C01B1274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DC7E4-C2E9-48AC-820B-7274DF1B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B31E2-F1D0-4DD6-993E-A71DB60B2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FDC46-6FC0-494E-84F9-D9386731A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F55BC-233E-48F1-9BC5-4167E4462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D6EAD-7E5F-4288-BD18-2803EF58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03BD6-A6FA-4E8F-AD2E-3384EC96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EE845-6A70-4BE8-A77C-39B7F7A6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BBB3-D838-4298-8B8B-6DD34B6F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F7D31-DE07-4158-9204-105D29E5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18A50-1235-4F76-B44F-412F1584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B8279-C5B1-4AC4-B9D0-FDC6AA1F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73E40-796F-4B57-96EF-D9810CC2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B6B2D-6E25-4D6B-AD0F-F675EFD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3F640-4AA9-44F3-A2A2-590BF5A5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20E3-141E-4211-8AEB-367315C7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3959-09D9-476B-BF88-87613F5F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FA4B0-F029-4D4F-A88A-FFF7A3587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B3DF2-869D-4BEA-B466-A25BD620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DD409-6E4D-404A-81E0-81B17524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231DD-A97A-4A5E-A1E2-EAEC71D5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0BB5-3761-49D5-886D-D781EFFE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64776-4896-4506-9D68-A7AE8A0A3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E3DEC-4B9F-42C3-A271-78FF75F95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6BC2C-2AA6-42DC-8B5C-2D3D59E5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49B17-67CB-4D2F-9AB1-4C77A99F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799B9-9C78-4534-99A8-92C85820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88AC-B16D-4AAB-B691-8CC74B19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617EC-5B5B-416B-9BA3-47C51553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2A13-53BB-462E-A1F1-457AAB787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E12D-5C10-43C3-BB11-B67F81D7ABAF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2153-8657-4A3D-A975-40700B847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7531-3E21-49D3-BCC9-A4FE5A1E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A905-2A13-4D97-A7E7-24720F5F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microsoft.com/office/2007/relationships/media" Target="../media/media2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ctronic-music-arpeggio-synth-loop-118-bpm">
            <a:hlinkClick r:id="" action="ppaction://media"/>
            <a:extLst>
              <a:ext uri="{FF2B5EF4-FFF2-40B4-BE49-F238E27FC236}">
                <a16:creationId xmlns:a16="http://schemas.microsoft.com/office/drawing/2014/main" id="{9074887F-9BDE-489E-ADF7-230F3DD8D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8000" out="8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8275" y="-952500"/>
            <a:ext cx="609600" cy="609600"/>
          </a:xfrm>
          <a:prstGeom prst="rect">
            <a:avLst/>
          </a:prstGeom>
        </p:spPr>
      </p:pic>
      <p:pic>
        <p:nvPicPr>
          <p:cNvPr id="6" name="about">
            <a:hlinkClick r:id="" action="ppaction://media"/>
            <a:extLst>
              <a:ext uri="{FF2B5EF4-FFF2-40B4-BE49-F238E27FC236}">
                <a16:creationId xmlns:a16="http://schemas.microsoft.com/office/drawing/2014/main" id="{8167D0F5-69FB-4415-99DD-59AA8DD028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1979" y="-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67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2424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E916-08A5-42C2-B738-7D826AFB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/>
          <a:p>
            <a:r>
              <a:rPr lang="en-GB" dirty="0">
                <a:solidFill>
                  <a:schemeClr val="bg1"/>
                </a:solidFill>
              </a:rPr>
              <a:t>T H E   J A S E M A N   P O D C A S 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1F0ED9-B4BE-42CC-9FB0-285B9A310BE8}"/>
              </a:ext>
            </a:extLst>
          </p:cNvPr>
          <p:cNvCxnSpPr>
            <a:cxnSpLocks/>
          </p:cNvCxnSpPr>
          <p:nvPr/>
        </p:nvCxnSpPr>
        <p:spPr>
          <a:xfrm>
            <a:off x="847725" y="2362200"/>
            <a:ext cx="105346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B4FDAA-169E-42E3-BAF1-01F641535FC2}"/>
              </a:ext>
            </a:extLst>
          </p:cNvPr>
          <p:cNvCxnSpPr>
            <a:cxnSpLocks/>
          </p:cNvCxnSpPr>
          <p:nvPr/>
        </p:nvCxnSpPr>
        <p:spPr>
          <a:xfrm>
            <a:off x="847725" y="4381500"/>
            <a:ext cx="105346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7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0">
        <p:fade/>
      </p:transition>
    </mc:Choice>
    <mc:Fallback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13950"/>
      </p:ext>
    </p:extLst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</Words>
  <Application>Microsoft Office PowerPoint</Application>
  <PresentationFormat>Widescreen</PresentationFormat>
  <Paragraphs>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 H E   J A S E M A N   P O D C A S 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Davies</dc:creator>
  <cp:lastModifiedBy>Jason Davies</cp:lastModifiedBy>
  <cp:revision>8</cp:revision>
  <dcterms:created xsi:type="dcterms:W3CDTF">2017-11-18T09:41:47Z</dcterms:created>
  <dcterms:modified xsi:type="dcterms:W3CDTF">2017-11-18T18:51:43Z</dcterms:modified>
</cp:coreProperties>
</file>